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0e9c7b4f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0e9c7b4f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eb020242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eb020242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fe7044b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fe7044b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eb020242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eb020242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eb020242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eb020242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eb020242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eb020242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eb020242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eb020242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eb020242b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eb020242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eb020242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eb02024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ecb4ed99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ecb4ed99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 for productivity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ecb4ed99a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ecb4ed99a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eb020242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eb020242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Security Services daemon (SSSD)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6fe7044bc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6fe7044bc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6fe7044bc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6fe7044bc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nullok_secure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default action of this module is to not permit the user access to a service if their official password is blank. The nullok_secure argument overrides this default and allows any user with a blank password to access the service as long as the value of PAM_TTY is set to one of the values found in /etc/securetty.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try_first_pass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prompting the user for their password, the module first tries the previous stacked module's password in case that satisfies this module as well.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use_first_pass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argument use_first_pass forces the module to use a previous stacked modules password and will never prompt the user - if no password is available or the password is not appropriate, the user will be denied access.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fe7044bc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fe7044bc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fe7044bc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6fe7044bc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eb020242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eb020242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7eb020242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7eb020242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eb020242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eb020242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1e43a3f263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1e43a3f26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curl -u 'student166:qwerty' http://localhost/secure/test.txt -v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 base64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base64.b64encode(b"student166:qwerty")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447/647</a:t>
            </a:r>
            <a:endParaRPr/>
          </a:p>
        </p:txBody>
      </p:sp>
      <p:sp>
        <p:nvSpPr>
          <p:cNvPr id="100" name="Google Shape;100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Pluggable Authentication Modules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purpose of PAM?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are the four PAM control types?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are PAM variables passed into libpam-script scripts?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the data structure used by PAM modules?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37" y="651113"/>
            <a:ext cx="8231325" cy="3841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27"/>
          <p:cNvCxnSpPr/>
          <p:nvPr/>
        </p:nvCxnSpPr>
        <p:spPr>
          <a:xfrm flipH="1" rot="10800000">
            <a:off x="1808250" y="2119675"/>
            <a:ext cx="462000" cy="41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" name="Google Shape;113;p27"/>
          <p:cNvCxnSpPr/>
          <p:nvPr/>
        </p:nvCxnSpPr>
        <p:spPr>
          <a:xfrm>
            <a:off x="1868525" y="3084100"/>
            <a:ext cx="351600" cy="36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4" name="Google Shape;114;p27"/>
          <p:cNvSpPr/>
          <p:nvPr/>
        </p:nvSpPr>
        <p:spPr>
          <a:xfrm>
            <a:off x="1898675" y="2632025"/>
            <a:ext cx="680400" cy="180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Pluggable Authentication Modules (PAM)</a:t>
            </a:r>
            <a:endParaRPr/>
          </a:p>
        </p:txBody>
      </p:sp>
      <p:sp>
        <p:nvSpPr>
          <p:cNvPr id="120" name="Google Shape;12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Provides an interface for authentication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login(1) utility calls the PAM libraries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Iterates over a stack composed of modules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Configurations in /etc/pam.d/*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“You can choose to have no security or absolute security (no access permitted).”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Errs toward the latter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Configuration errors will lock you out.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Pluggable Authentication Modules (PAM)</a:t>
            </a:r>
            <a:endParaRPr/>
          </a:p>
        </p:txBody>
      </p:sp>
      <p:sp>
        <p:nvSpPr>
          <p:cNvPr id="126" name="Google Shape;126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</a:t>
            </a:r>
            <a:r>
              <a:rPr lang="en"/>
              <a:t>our separate types of (management) </a:t>
            </a:r>
            <a:r>
              <a:rPr lang="en" u="sng"/>
              <a:t>module-type</a:t>
            </a:r>
            <a:endParaRPr u="sng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Authentication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Account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Session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Password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 pam.conf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Authentication</a:t>
            </a:r>
            <a:endParaRPr/>
          </a:p>
        </p:txBody>
      </p:sp>
      <p:sp>
        <p:nvSpPr>
          <p:cNvPr id="132" name="Google Shape;13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Instructs application to prompt for username and password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Verifies access credentials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pam_unix.so checks /etc/passwd and /etc/shadow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Account</a:t>
            </a:r>
            <a:endParaRPr/>
          </a:p>
        </p:txBody>
      </p:sp>
      <p:sp>
        <p:nvSpPr>
          <p:cNvPr id="138" name="Google Shape;138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</a:t>
            </a:r>
            <a:r>
              <a:rPr lang="en"/>
              <a:t>on-authentication based account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Restrict/permit access to a service based 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Time of day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Resources available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Location of a user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Session</a:t>
            </a:r>
            <a:endParaRPr/>
          </a:p>
        </p:txBody>
      </p:sp>
      <p:sp>
        <p:nvSpPr>
          <p:cNvPr id="144" name="Google Shape;144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“Does things” before/after a user can be given service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Logging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Mounting filesystems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Password</a:t>
            </a:r>
            <a:endParaRPr/>
          </a:p>
        </p:txBody>
      </p:sp>
      <p:sp>
        <p:nvSpPr>
          <p:cNvPr id="150" name="Google Shape;150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Used for changing and manipulating passwords.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</a:t>
            </a:r>
            <a:endParaRPr/>
          </a:p>
        </p:txBody>
      </p:sp>
      <p:sp>
        <p:nvSpPr>
          <p:cNvPr id="156" name="Google Shape;156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module-type control-flag module-path [arguments]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Add: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auth     optional      pam_warn.so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To: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/etc/pam.d/common-auth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Exit and log back-in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tail -n20 /var/log/auth.log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Absolute security</a:t>
            </a:r>
            <a:endParaRPr/>
          </a:p>
        </p:txBody>
      </p:sp>
      <p:sp>
        <p:nvSpPr>
          <p:cNvPr id="162" name="Google Shape;162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#</a:t>
            </a:r>
            <a:b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# default; deny access</a:t>
            </a:r>
            <a:b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#</a:t>
            </a:r>
            <a:endParaRPr>
              <a:solidFill>
                <a:srgbClr val="43434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other   auth     required       pam_deny.so</a:t>
            </a:r>
            <a:b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other   account  required       pam_deny.so</a:t>
            </a:r>
            <a:b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other   password required       pam_deny.so</a:t>
            </a:r>
            <a:b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rgbClr val="434343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other   session  required       pam_deny.so</a:t>
            </a:r>
            <a:endParaRPr>
              <a:solidFill>
                <a:srgbClr val="434343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¯\_(ツ)_/¯</a:t>
            </a:r>
            <a:endParaRPr/>
          </a:p>
        </p:txBody>
      </p:sp>
      <p:sp>
        <p:nvSpPr>
          <p:cNvPr id="168" name="Google Shape;168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# default; any access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#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other   auth     required       pam_permit.so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other   account  required       pam_permit.so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other   password required       pam_permit.so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other   session  required       pam_permit.so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#This module is very dangerous. It should be used with extreme caution. 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m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an 8 pam_permit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Modules</a:t>
            </a:r>
            <a:endParaRPr/>
          </a:p>
        </p:txBody>
      </p:sp>
      <p:sp>
        <p:nvSpPr>
          <p:cNvPr id="174" name="Google Shape;174;p37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pam_access - Provides access management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pam_unix - Authenticate against /etc files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pam_env - Control environmental variables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pam_systemd - Registers sessions in systemd hierarchy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pam_ldap - LDAP authentication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pam_sss - SSS </a:t>
            </a:r>
            <a:r>
              <a:rPr lang="en"/>
              <a:t>authentication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pam_permit - Always allows access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pam_listfile - Allows you to authenticate based on lines in a file</a:t>
            </a:r>
            <a:endParaRPr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/>
          <p:cNvSpPr txBox="1"/>
          <p:nvPr/>
        </p:nvSpPr>
        <p:spPr>
          <a:xfrm>
            <a:off x="264575" y="519600"/>
            <a:ext cx="4823400" cy="15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module-type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auth     - Identify user and grant permissions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account  - enforces restrictions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session  - tasks before login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password - changing a password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0" name="Google Shape;180;p38"/>
          <p:cNvSpPr txBox="1"/>
          <p:nvPr/>
        </p:nvSpPr>
        <p:spPr>
          <a:xfrm>
            <a:off x="264575" y="2059200"/>
            <a:ext cx="6145800" cy="15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control-flag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include    - Includes another file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optional   - Only important if the only module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required   - Failure eventually causes stack to fail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requisite  - Same as required but stack fails immediately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sufficient - Exits upon success but does not override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1" name="Google Shape;181;p38"/>
          <p:cNvSpPr txBox="1"/>
          <p:nvPr/>
        </p:nvSpPr>
        <p:spPr>
          <a:xfrm>
            <a:off x="264575" y="3719875"/>
            <a:ext cx="6145800" cy="15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module-path (/lib/x86_64-linux-gnu/security)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pam_unix.so - Unix file authentication	</a:t>
            </a:r>
            <a:r>
              <a:rPr i="1" lang="en">
                <a:latin typeface="Consolas"/>
                <a:ea typeface="Consolas"/>
                <a:cs typeface="Consolas"/>
                <a:sym typeface="Consolas"/>
              </a:rPr>
              <a:t>Local</a:t>
            </a:r>
            <a:endParaRPr i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pam_ldap.so - LDAP authentication		</a:t>
            </a:r>
            <a:r>
              <a:rPr i="1" lang="en">
                <a:latin typeface="Consolas"/>
                <a:ea typeface="Consolas"/>
                <a:cs typeface="Consolas"/>
                <a:sym typeface="Consolas"/>
              </a:rPr>
              <a:t>Network</a:t>
            </a:r>
            <a:endParaRPr i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pam_krb5.so - Kerberos Authentication		</a:t>
            </a:r>
            <a:r>
              <a:rPr i="1" lang="en">
                <a:latin typeface="Consolas"/>
                <a:ea typeface="Consolas"/>
                <a:cs typeface="Consolas"/>
                <a:sym typeface="Consolas"/>
              </a:rPr>
              <a:t>Network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pam_sss.so  - SSSD authentication		</a:t>
            </a:r>
            <a:r>
              <a:rPr i="1" lang="en">
                <a:latin typeface="Consolas"/>
                <a:ea typeface="Consolas"/>
                <a:cs typeface="Consolas"/>
                <a:sym typeface="Consolas"/>
              </a:rPr>
              <a:t>Network</a:t>
            </a:r>
            <a:endParaRPr i="1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2" name="Google Shape;182;p38"/>
          <p:cNvSpPr txBox="1"/>
          <p:nvPr/>
        </p:nvSpPr>
        <p:spPr>
          <a:xfrm>
            <a:off x="264575" y="158100"/>
            <a:ext cx="83427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module-type control-flag module-path [arguments]</a:t>
            </a:r>
            <a:endParaRPr b="1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51525"/>
            <a:ext cx="8839200" cy="3142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"/>
          <p:cNvSpPr txBox="1"/>
          <p:nvPr/>
        </p:nvSpPr>
        <p:spPr>
          <a:xfrm>
            <a:off x="471575" y="173950"/>
            <a:ext cx="79656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Syntax [value1=action1 value2=action2 ...]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3" name="Google Shape;193;p40"/>
          <p:cNvSpPr txBox="1"/>
          <p:nvPr/>
        </p:nvSpPr>
        <p:spPr>
          <a:xfrm>
            <a:off x="471775" y="1289450"/>
            <a:ext cx="1602300" cy="26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Values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success</a:t>
            </a:r>
            <a:endParaRPr i="1"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open_err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symbol_err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service_err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system_err</a:t>
            </a: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buf_err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perm_denied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abort</a:t>
            </a:r>
            <a:br>
              <a:rPr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i="1"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default</a:t>
            </a:r>
            <a:br>
              <a:rPr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Consolas"/>
                <a:ea typeface="Consolas"/>
                <a:cs typeface="Consolas"/>
                <a:sym typeface="Consolas"/>
              </a:rPr>
              <a:t>...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" name="Google Shape;194;p40"/>
          <p:cNvSpPr txBox="1"/>
          <p:nvPr/>
        </p:nvSpPr>
        <p:spPr>
          <a:xfrm>
            <a:off x="3346750" y="1289450"/>
            <a:ext cx="4729200" cy="26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Actions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ignore - will not contribute to return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bad    - module failed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die    - same as bad but immediately exits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ok     - PAM_SUCCESS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done   - Terminate the stack and return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N      - Same as OK but skips N modules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reset  - clear all memory and start with next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         module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Handling authentication</a:t>
            </a:r>
            <a:endParaRPr/>
          </a:p>
        </p:txBody>
      </p:sp>
      <p:sp>
        <p:nvSpPr>
          <p:cNvPr id="200" name="Google Shape;200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apt install libpam-script libpam-mkhomedir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pam-auth-update #Friendly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v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im|emacs|nano /etc/pam.d/common-auth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libpam-script</a:t>
            </a:r>
            <a:endParaRPr/>
          </a:p>
        </p:txBody>
      </p:sp>
      <p:sp>
        <p:nvSpPr>
          <p:cNvPr id="206" name="Google Shape;206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</a:t>
            </a:r>
            <a:r>
              <a:rPr lang="en"/>
              <a:t>nvoke scripts within the PAM stack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Authentication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Passwd changes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Session opening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Session closing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Scripts stored in /usr/share/libpam-script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</a:t>
            </a:r>
            <a:r>
              <a:rPr lang="en"/>
              <a:t>ibpam-script scripts</a:t>
            </a:r>
            <a:endParaRPr/>
          </a:p>
        </p:txBody>
      </p:sp>
      <p:sp>
        <p:nvSpPr>
          <p:cNvPr id="212" name="Google Shape;212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</a:t>
            </a:r>
            <a:r>
              <a:rPr b="1" lang="en"/>
              <a:t>am_script_auth - Authentication</a:t>
            </a:r>
            <a:endParaRPr b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pam_script_acct - Account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pam_script_passwd - Password changes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pam_script_ses_open - Session open</a:t>
            </a:r>
            <a:endParaRPr b="1"/>
          </a:p>
          <a:p>
            <a:pPr indent="-342900" lvl="0" marL="457200" rtl="0" algn="l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en"/>
              <a:t>pam_script_ses_close - Session close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pam_script_auth</a:t>
            </a:r>
            <a:endParaRPr/>
          </a:p>
        </p:txBody>
      </p:sp>
      <p:sp>
        <p:nvSpPr>
          <p:cNvPr id="218" name="Google Shape;218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/usr/share/libpam-script/pam_script_auth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#!/usr/bin/env python3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mport os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mport sys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print(“PAM Script Start”)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for k, v in os.environ.items():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  print(“{0}, {1}”.format(k, v))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print(“PAM Script End”)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sys.exit(0)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PAM</a:t>
            </a:r>
            <a:endParaRPr/>
          </a:p>
        </p:txBody>
      </p:sp>
      <p:sp>
        <p:nvSpPr>
          <p:cNvPr id="224" name="Google Shape;224;p4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uid: greater than 0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pam_script_auth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Consolas"/>
                <a:ea typeface="Consolas"/>
                <a:cs typeface="Consolas"/>
                <a:sym typeface="Consolas"/>
              </a:rPr>
              <a:t>/etc/pam.d/nginx_pwchk</a:t>
            </a:r>
            <a:endParaRPr b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25" name="Google Shape;225;p4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uid: 0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pwchk.py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/etc/pam.d/login #or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26" name="Google Shape;226;p45"/>
          <p:cNvCxnSpPr>
            <a:stCxn id="223" idx="2"/>
          </p:cNvCxnSpPr>
          <p:nvPr/>
        </p:nvCxnSpPr>
        <p:spPr>
          <a:xfrm>
            <a:off x="4572000" y="1017725"/>
            <a:ext cx="0" cy="364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" name="Google Shape;227;p45"/>
          <p:cNvSpPr/>
          <p:nvPr/>
        </p:nvSpPr>
        <p:spPr>
          <a:xfrm>
            <a:off x="3951600" y="1425500"/>
            <a:ext cx="620400" cy="57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45"/>
          <p:cNvSpPr/>
          <p:nvPr/>
        </p:nvSpPr>
        <p:spPr>
          <a:xfrm rot="10800000">
            <a:off x="4572000" y="3380100"/>
            <a:ext cx="620400" cy="57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5"/>
          <p:cNvSpPr txBox="1"/>
          <p:nvPr/>
        </p:nvSpPr>
        <p:spPr>
          <a:xfrm>
            <a:off x="3885150" y="4660625"/>
            <a:ext cx="137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socket</a:t>
            </a:r>
            <a:br>
              <a:rPr lang="en" sz="1100"/>
            </a:br>
            <a:r>
              <a:rPr lang="en" sz="1100"/>
              <a:t>0666 rw-rw-rw</a:t>
            </a:r>
            <a:endParaRPr sz="1100"/>
          </a:p>
        </p:txBody>
      </p:sp>
      <p:sp>
        <p:nvSpPr>
          <p:cNvPr id="230" name="Google Shape;230;p45"/>
          <p:cNvSpPr txBox="1"/>
          <p:nvPr/>
        </p:nvSpPr>
        <p:spPr>
          <a:xfrm>
            <a:off x="274800" y="2273175"/>
            <a:ext cx="4073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latin typeface="Consolas"/>
                <a:ea typeface="Consolas"/>
                <a:cs typeface="Consolas"/>
                <a:sym typeface="Consolas"/>
              </a:rPr>
              <a:t>auth    optional                        pam_warn.so</a:t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latin typeface="Consolas"/>
                <a:ea typeface="Consolas"/>
                <a:cs typeface="Consolas"/>
                <a:sym typeface="Consolas"/>
              </a:rPr>
              <a:t>auth    [success=1 default=ignore]      pam_script.so dir=/usr/local/pam</a:t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latin typeface="Consolas"/>
                <a:ea typeface="Consolas"/>
                <a:cs typeface="Consolas"/>
                <a:sym typeface="Consolas"/>
              </a:rPr>
              <a:t>auth    requisite                       pam_deny.so</a:t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latin typeface="Consolas"/>
                <a:ea typeface="Consolas"/>
                <a:cs typeface="Consolas"/>
                <a:sym typeface="Consolas"/>
              </a:rPr>
              <a:t>auth    required                        pam_permit.so</a:t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1" name="Google Shape;231;p45"/>
          <p:cNvSpPr txBox="1"/>
          <p:nvPr/>
        </p:nvSpPr>
        <p:spPr>
          <a:xfrm>
            <a:off x="4885625" y="2342475"/>
            <a:ext cx="4073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onsolas"/>
                <a:ea typeface="Consolas"/>
                <a:cs typeface="Consolas"/>
                <a:sym typeface="Consolas"/>
              </a:rPr>
              <a:t>auth    optional                        pam_warn.so</a:t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onsolas"/>
                <a:ea typeface="Consolas"/>
                <a:cs typeface="Consolas"/>
                <a:sym typeface="Consolas"/>
              </a:rPr>
              <a:t>auth    [success=1 default=ignore]      pam_unix.so</a:t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onsolas"/>
                <a:ea typeface="Consolas"/>
                <a:cs typeface="Consolas"/>
                <a:sym typeface="Consolas"/>
              </a:rPr>
              <a:t>auth    requisite                       pam_deny.so</a:t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onsolas"/>
                <a:ea typeface="Consolas"/>
                <a:cs typeface="Consolas"/>
                <a:sym typeface="Consolas"/>
              </a:rPr>
              <a:t>auth    required                        pam_permit.so</a:t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2" name="Google Shape;232;p45"/>
          <p:cNvSpPr txBox="1"/>
          <p:nvPr/>
        </p:nvSpPr>
        <p:spPr>
          <a:xfrm>
            <a:off x="3951600" y="617525"/>
            <a:ext cx="131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/run/pwchk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3" name="Google Shape;233;p45"/>
          <p:cNvSpPr txBox="1"/>
          <p:nvPr/>
        </p:nvSpPr>
        <p:spPr>
          <a:xfrm>
            <a:off x="2205225" y="1502925"/>
            <a:ext cx="157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user:password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34" name="Google Shape;234;p45"/>
          <p:cNvSpPr txBox="1"/>
          <p:nvPr/>
        </p:nvSpPr>
        <p:spPr>
          <a:xfrm>
            <a:off x="5258850" y="3466350"/>
            <a:ext cx="157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True or False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